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7,Display Only,A,0,0,3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692696"/>
            <a:ext cx="8393242" cy="309634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А7. Электролиты и </a:t>
            </a:r>
            <a:r>
              <a:rPr lang="ru-RU" sz="3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неэлектролиты</a:t>
            </a:r>
            <a:r>
              <a:rPr lang="ru-RU" sz="3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Катионы и анионы. Электролитическая диссоциация кислот, щелочей и солей (средних)</a:t>
            </a:r>
            <a:endParaRPr lang="ru-RU" sz="3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7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45224" y="2924944"/>
          <a:ext cx="3853553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09746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азотная кислота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сероводород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глицерин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этиловый спирт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77180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002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В водном растворе </a:t>
            </a:r>
            <a:r>
              <a:rPr lang="ru-RU" sz="3100" b="1" dirty="0" err="1" smtClean="0">
                <a:solidFill>
                  <a:srgbClr val="002060"/>
                </a:solidFill>
              </a:rPr>
              <a:t>диссоциирует</a:t>
            </a:r>
            <a:r>
              <a:rPr lang="ru-RU" sz="3100" b="1" dirty="0" smtClean="0">
                <a:solidFill>
                  <a:srgbClr val="002060"/>
                </a:solidFill>
              </a:rPr>
              <a:t> на ионы: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B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4576" y="2924944"/>
          <a:ext cx="257484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81876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3–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de-DE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Mg</a:t>
                      </a:r>
                      <a:r>
                        <a:rPr lang="de-DE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Fe</a:t>
                      </a:r>
                      <a:r>
                        <a:rPr lang="de-DE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NH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41987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002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К катионам относится каждая из двух частиц: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73878" y="3140968"/>
          <a:ext cx="219624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4016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321297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Одинаковое число молей катионов и анионов образуется при полной диссоциации в водном растворе 1 моль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5886" y="2924944"/>
          <a:ext cx="20522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961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 моль ионов образуется при полной диссоциации 1 моль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474767" y="3140968"/>
          <a:ext cx="419446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43838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уксусной кислоты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этилового спирта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сахара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нитрата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627784" y="321297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Лампочка прибора для испытания электропроводности наиболее ярко горит,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если электроды прибора поместить в раствор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0591" y="2924944"/>
          <a:ext cx="736281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660673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моль Mg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2 моль 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моль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Mg</a:t>
                      </a:r>
                      <a:r>
                        <a:rPr lang="ru-RU" sz="3200" b="1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2 моль NO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моль Mg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3 моль NO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моль Mg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2 моль N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6 моль O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04360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47732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4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Электролитическая диссоциация 1 моль нитрата магния </a:t>
            </a:r>
            <a:r>
              <a:rPr lang="ru-RU" sz="3100" b="1" dirty="0" err="1" smtClean="0">
                <a:solidFill>
                  <a:srgbClr val="002060"/>
                </a:solidFill>
              </a:rPr>
              <a:t>Mg</a:t>
            </a:r>
            <a:r>
              <a:rPr lang="ru-RU" sz="3100" b="1" dirty="0" smtClean="0">
                <a:solidFill>
                  <a:srgbClr val="002060"/>
                </a:solidFill>
              </a:rPr>
              <a:t>(NO3)2 приводит к образованию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D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55332" y="2924944"/>
          <a:ext cx="303333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27725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2Fe + ЗСl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3Fe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Сl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+ 3Cl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+ 3Cl</a:t>
                      </a:r>
                      <a:r>
                        <a:rPr lang="ru-RU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0384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47732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Правая часть уравнения электролитической диссоциации хлорида железа(III):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985574" y="2924944"/>
          <a:ext cx="317285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41676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2Fe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+ 3NO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2Fe + 2NO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+ 2NO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+ 2NO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203848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47732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Правая часть уравнения электролитической диссоциации нитрата железа(II):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C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727" y="2924944"/>
          <a:ext cx="266654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91046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H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41987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002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К анионам относится каждая из двух частиц: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A,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78687" y="2924944"/>
          <a:ext cx="338662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63054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S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+ 2SO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0598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47732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>Правая часть уравнения электролитической диссоциации сульфита калия:</a:t>
            </a:r>
            <a:endParaRPr lang="ru-RU" sz="31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549</Words>
  <Application>Microsoft Office PowerPoint</Application>
  <PresentationFormat>Экран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38</cp:revision>
  <dcterms:created xsi:type="dcterms:W3CDTF">2013-03-03T11:29:53Z</dcterms:created>
  <dcterms:modified xsi:type="dcterms:W3CDTF">2013-08-13T06:27:36Z</dcterms:modified>
</cp:coreProperties>
</file>